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60" y="0"/>
            <a:ext cx="10077840" cy="755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Picture 3" descr=""/>
          <p:cNvPicPr/>
          <p:nvPr/>
        </p:nvPicPr>
        <p:blipFill>
          <a:blip r:embed="rId1"/>
          <a:stretch/>
        </p:blipFill>
        <p:spPr>
          <a:xfrm>
            <a:off x="144000" y="72000"/>
            <a:ext cx="772920" cy="807480"/>
          </a:xfrm>
          <a:prstGeom prst="rect">
            <a:avLst/>
          </a:prstGeom>
          <a:ln>
            <a:noFill/>
          </a:ln>
        </p:spPr>
      </p:pic>
      <p:sp>
        <p:nvSpPr>
          <p:cNvPr id="43" name="CustomShape 5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6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1440000" y="216000"/>
            <a:ext cx="8241480" cy="110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-BoldMT"/>
                <a:ea typeface="DejaVu Sans"/>
              </a:rPr>
              <a:t>Federação dos Trabalhadores na Agricultura no Rio Grande do Sul- FETAG/RS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1288080" y="1728000"/>
            <a:ext cx="7525440" cy="40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MT"/>
                <a:ea typeface="DejaVu Sans"/>
              </a:rPr>
              <a:t>PASSO A PASSO PARA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MT"/>
                <a:ea typeface="DejaVu Sans"/>
              </a:rPr>
              <a:t>Consultar inscritos em Dívida Ativa União- DAU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MT"/>
                <a:ea typeface="DejaVu Sans"/>
              </a:rPr>
              <a:t>LEI 13.340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MT"/>
                <a:ea typeface="ArialMT"/>
              </a:rPr>
              <a:t>Programa Nacional de Credito Fundiario - PNCF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MT"/>
                <a:ea typeface="ArialMT"/>
              </a:rPr>
              <a:t>Programa Nacional de Fortalecimento da Ag Familiar – PRONAF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MT"/>
                <a:ea typeface="ArialMT"/>
              </a:rPr>
              <a:t>Ou outros Creditos Rurais inscritos em Divida Ativa com a Uniao.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792000" y="1296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PASSO A PASSO PARA GERAR SENHA DE ACESSO: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65200" y="1800000"/>
            <a:ext cx="9225720" cy="554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080" y="0"/>
            <a:ext cx="10077840" cy="755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"/>
          <p:cNvPicPr/>
          <p:nvPr/>
        </p:nvPicPr>
        <p:blipFill>
          <a:blip r:embed="rId1"/>
          <a:stretch/>
        </p:blipFill>
        <p:spPr>
          <a:xfrm>
            <a:off x="144000" y="72000"/>
            <a:ext cx="772920" cy="807480"/>
          </a:xfrm>
          <a:prstGeom prst="rect">
            <a:avLst/>
          </a:prstGeom>
          <a:ln>
            <a:noFill/>
          </a:ln>
        </p:spPr>
      </p:pic>
      <p:sp>
        <p:nvSpPr>
          <p:cNvPr id="52" name="CustomShape 5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54" name="CustomShape 7"/>
          <p:cNvSpPr/>
          <p:nvPr/>
        </p:nvSpPr>
        <p:spPr>
          <a:xfrm>
            <a:off x="1440000" y="216000"/>
            <a:ext cx="8241480" cy="110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-BoldMT"/>
                <a:ea typeface="DejaVu Sans"/>
              </a:rPr>
              <a:t>Federação dos Trabalhadores na Agricultura no Rio Grande do Sul- FETAG/RS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792000" y="1368000"/>
            <a:ext cx="8922240" cy="51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MT"/>
                <a:ea typeface="DejaVu Sans"/>
              </a:rPr>
              <a:t>Lei 13.606, 09 de janeiro de 2018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4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A lei 13.606 prorroga o desconto para liquidação de credito rural previsto na lei 13.340.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Os novos prazos são os seguintes: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O beneficiário/mutuário deve ter ficado INADIMPLENTE ate o dia 31 de dezembro de 2017.</a:t>
            </a:r>
            <a:endParaRPr b="0" lang="pt-BR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O beneficiário/mutuário deve ser inscrito em Divida Ativa com a União ate o dia 31 de julho de 2018.</a:t>
            </a:r>
            <a:endParaRPr b="0" lang="pt-BR" sz="2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O prazo para liquidar a divida com o desconto e ate o dia 27 de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dezembro de 2018.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080" y="0"/>
            <a:ext cx="10077840" cy="7557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16200000"/>
          </a:gradFill>
          <a:ln>
            <a:noFill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1440000" y="216000"/>
            <a:ext cx="824148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8"/>
          <p:cNvSpPr/>
          <p:nvPr/>
        </p:nvSpPr>
        <p:spPr>
          <a:xfrm>
            <a:off x="792000" y="936000"/>
            <a:ext cx="8922240" cy="56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Acessar o site da PGFN: http://www.pgfn.fazenda.gov.br/</a:t>
            </a:r>
            <a:r>
              <a:rPr b="0" lang="pt-BR" sz="2200" spc="-1" strike="noStrike">
                <a:solidFill>
                  <a:srgbClr val="000000"/>
                </a:solidFill>
                <a:latin typeface="ArialMT"/>
                <a:ea typeface="ArialMT"/>
              </a:rPr>
              <a:t> 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603360" y="1584000"/>
            <a:ext cx="9331560" cy="5615280"/>
          </a:xfrm>
          <a:prstGeom prst="rect">
            <a:avLst/>
          </a:prstGeom>
          <a:ln>
            <a:noFill/>
          </a:ln>
        </p:spPr>
      </p:pic>
      <p:sp>
        <p:nvSpPr>
          <p:cNvPr id="65" name="CustomShape 9"/>
          <p:cNvSpPr/>
          <p:nvPr/>
        </p:nvSpPr>
        <p:spPr>
          <a:xfrm>
            <a:off x="1008000" y="360000"/>
            <a:ext cx="36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4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71" name="CustomShape 6"/>
          <p:cNvSpPr/>
          <p:nvPr/>
        </p:nvSpPr>
        <p:spPr>
          <a:xfrm>
            <a:off x="648000" y="432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 POR CPF: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648000" y="1833480"/>
            <a:ext cx="9214920" cy="586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78" name="CustomShape 6"/>
          <p:cNvSpPr/>
          <p:nvPr/>
        </p:nvSpPr>
        <p:spPr>
          <a:xfrm>
            <a:off x="1440000" y="216000"/>
            <a:ext cx="824148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7"/>
          <p:cNvSpPr/>
          <p:nvPr/>
        </p:nvSpPr>
        <p:spPr>
          <a:xfrm>
            <a:off x="792000" y="1296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 POR CPF: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720000" y="1833480"/>
            <a:ext cx="9071280" cy="536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144000" y="72000"/>
            <a:ext cx="772920" cy="807480"/>
          </a:xfrm>
          <a:prstGeom prst="rect">
            <a:avLst/>
          </a:prstGeom>
          <a:ln>
            <a:noFill/>
          </a:ln>
        </p:spPr>
      </p:pic>
      <p:sp>
        <p:nvSpPr>
          <p:cNvPr id="85" name="CustomShape 4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792000" y="1008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CONSULTA POR MUNICÍPIO: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576000" y="1584000"/>
            <a:ext cx="9286920" cy="57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144000" y="72000"/>
            <a:ext cx="772920" cy="80748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810720" y="10080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1440000" y="216000"/>
            <a:ext cx="824148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810720" y="1008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PASSO A PASSO PARA GERAR SENHA DE ACESSO: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648000" y="1509840"/>
            <a:ext cx="9214920" cy="583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892800" y="148140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1440000" y="216000"/>
            <a:ext cx="824148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7"/>
          <p:cNvSpPr/>
          <p:nvPr/>
        </p:nvSpPr>
        <p:spPr>
          <a:xfrm>
            <a:off x="792000" y="1296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PASSO A PASSO PARA GERAR SENHA DE ACESSO: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576000" y="1800000"/>
            <a:ext cx="8926920" cy="554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72440" y="977760"/>
            <a:ext cx="102600" cy="6579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382680" y="977760"/>
            <a:ext cx="102600" cy="6579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277560" y="977760"/>
            <a:ext cx="102600" cy="657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720000" y="938160"/>
            <a:ext cx="638856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5"/>
          <p:cNvSpPr/>
          <p:nvPr/>
        </p:nvSpPr>
        <p:spPr>
          <a:xfrm>
            <a:off x="1249920" y="2224080"/>
            <a:ext cx="7736760" cy="37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85680" indent="-83520"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792000" y="1296000"/>
            <a:ext cx="820692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pt-BR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PASSO A PASSO PARA GERAR SENHA DE ACESSO: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76000" y="1728000"/>
            <a:ext cx="9286920" cy="568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LibreOffice/6.3.4.2$Windows_X86_64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2018-03-15T09:47:55Z</dcterms:created>
  <dc:creator/>
  <dc:description/>
  <dc:language>pt-BR</dc:language>
  <cp:lastModifiedBy/>
  <dcterms:modified xsi:type="dcterms:W3CDTF">2018-03-16T10:55:00Z</dcterms:modified>
  <cp:revision>4</cp:revision>
  <dc:subject/>
  <dc:title/>
</cp:coreProperties>
</file>